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7" r:id="rId2"/>
    <p:sldId id="288" r:id="rId3"/>
    <p:sldId id="289" r:id="rId4"/>
    <p:sldId id="290" r:id="rId5"/>
    <p:sldId id="291" r:id="rId6"/>
    <p:sldId id="2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8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8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72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2328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46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77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39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94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5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9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86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5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6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3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6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6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5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440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97249" cy="6070002"/>
          </a:xfrm>
        </p:spPr>
        <p:txBody>
          <a:bodyPr/>
          <a:lstStyle/>
          <a:p>
            <a:pPr algn="r"/>
            <a:r>
              <a:rPr lang="ar-IQ" dirty="0">
                <a:solidFill>
                  <a:srgbClr val="FFFF00"/>
                </a:solidFill>
              </a:rPr>
              <a:t>( التشكيل الدفاعي (5 – 1 المحور الثاني :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يكون تشكيل الفريق كما في التشكيل السابق وفيه يقف جميع اللاعبين المدافعين على خط الستة أمتار ، موزعين بمسافات متساوية الا ان لاعب الوسط يكون متقدما الى الامام ويكون الارتكاز المدافع متمركز خلف لاعب الوسط وعلى خط منطقة الستة امتار.</a:t>
            </a:r>
            <a:br>
              <a:rPr lang="ar-IQ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54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6721" y="452718"/>
            <a:ext cx="11323320" cy="6130962"/>
          </a:xfrm>
        </p:spPr>
        <p:txBody>
          <a:bodyPr/>
          <a:lstStyle/>
          <a:p>
            <a:pPr algn="r"/>
            <a:r>
              <a:rPr lang="ar-IQ" dirty="0">
                <a:solidFill>
                  <a:srgbClr val="FFFF00"/>
                </a:solidFill>
              </a:rPr>
              <a:t>واجبات المدافعين الاجنحة</a:t>
            </a:r>
            <a:r>
              <a:rPr lang="ar-IQ" dirty="0" smtClean="0">
                <a:solidFill>
                  <a:srgbClr val="FFFF00"/>
                </a:solidFill>
              </a:rPr>
              <a:t>:</a:t>
            </a:r>
            <a:br>
              <a:rPr lang="ar-IQ" dirty="0" smtClean="0">
                <a:solidFill>
                  <a:srgbClr val="FFFF00"/>
                </a:solidFill>
              </a:rPr>
            </a:br>
            <a:r>
              <a:rPr lang="ar-IQ" dirty="0" smtClean="0">
                <a:solidFill>
                  <a:srgbClr val="FFFF00"/>
                </a:solidFill>
              </a:rPr>
              <a:t>تكون </a:t>
            </a:r>
            <a:r>
              <a:rPr lang="ar-IQ" dirty="0">
                <a:solidFill>
                  <a:srgbClr val="FFFF00"/>
                </a:solidFill>
              </a:rPr>
              <a:t>واجبات الدافعين كبيرة بسبب كبر المسافة وذلك لتقدم احد المدافعين الى الامام في هذا التشكيل ومما يحتم على اللاعبين المدافعين التعاون بينهم و التحرك الى الجانب بكل سرعة وخفة لتغطية المنطقة. </a:t>
            </a:r>
            <a:r>
              <a:rPr lang="ar-IQ" dirty="0" smtClean="0">
                <a:solidFill>
                  <a:srgbClr val="FFFF00"/>
                </a:solidFill>
              </a:rPr>
              <a:t/>
            </a:r>
            <a:br>
              <a:rPr lang="ar-IQ" dirty="0" smtClean="0">
                <a:solidFill>
                  <a:srgbClr val="FFFF00"/>
                </a:solidFill>
              </a:rPr>
            </a:br>
            <a:r>
              <a:rPr lang="ar-IQ" dirty="0" smtClean="0">
                <a:solidFill>
                  <a:srgbClr val="FFFF00"/>
                </a:solidFill>
              </a:rPr>
              <a:t>واجبات </a:t>
            </a:r>
            <a:r>
              <a:rPr lang="ar-IQ" dirty="0">
                <a:solidFill>
                  <a:srgbClr val="FFFF00"/>
                </a:solidFill>
              </a:rPr>
              <a:t>اللاعبين </a:t>
            </a:r>
            <a:r>
              <a:rPr lang="ar-IQ" dirty="0" err="1">
                <a:solidFill>
                  <a:srgbClr val="FFFF00"/>
                </a:solidFill>
              </a:rPr>
              <a:t>السواعد:من</a:t>
            </a:r>
            <a:r>
              <a:rPr lang="ar-IQ" dirty="0">
                <a:solidFill>
                  <a:srgbClr val="FFFF00"/>
                </a:solidFill>
              </a:rPr>
              <a:t> واجبات اللاعبين السواعد متابعة المهاجمين الخلفين ولاعبا الدائرة والحد من خطورتهم ومن تصويباتهم الاتية من بعيد , ومن واجباتهم التعاون مع لاعب الوسط والاجنحة في التقليل من حركة لاعب الوسط من الفريق المنافس وسد الثغرات 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54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1" y="452718"/>
            <a:ext cx="11734800" cy="6222402"/>
          </a:xfrm>
        </p:spPr>
        <p:txBody>
          <a:bodyPr/>
          <a:lstStyle/>
          <a:p>
            <a:pPr algn="r"/>
            <a:r>
              <a:rPr lang="ar-IQ" dirty="0">
                <a:solidFill>
                  <a:srgbClr val="FFFF00"/>
                </a:solidFill>
              </a:rPr>
              <a:t>واجبات لاعبين الوسط</a:t>
            </a:r>
            <a:r>
              <a:rPr lang="ar-IQ" dirty="0" smtClean="0">
                <a:solidFill>
                  <a:srgbClr val="FFFF00"/>
                </a:solidFill>
              </a:rPr>
              <a:t>:</a:t>
            </a:r>
            <a:br>
              <a:rPr lang="ar-IQ" dirty="0" smtClean="0">
                <a:solidFill>
                  <a:srgbClr val="FFFF00"/>
                </a:solidFill>
              </a:rPr>
            </a:br>
            <a:r>
              <a:rPr lang="ar-IQ" dirty="0" smtClean="0">
                <a:solidFill>
                  <a:srgbClr val="FFFF00"/>
                </a:solidFill>
              </a:rPr>
              <a:t>واجبات </a:t>
            </a:r>
            <a:r>
              <a:rPr lang="ar-IQ" dirty="0">
                <a:solidFill>
                  <a:srgbClr val="FFFF00"/>
                </a:solidFill>
              </a:rPr>
              <a:t>لاعب الوسط المتأخر:- تغطية اللاعب المهاجم القريب منة ومتابعته وعدم تركة.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2- يتحرك الى الامام لكي يصد التصويبات من المناطق البعيدة.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3- التفاهم مع المدافعين في منطقة الساعد وسد الثغرات. </a:t>
            </a:r>
            <a:r>
              <a:rPr lang="ar-IQ" dirty="0" smtClean="0">
                <a:solidFill>
                  <a:srgbClr val="FFFF00"/>
                </a:solidFill>
              </a:rPr>
              <a:t/>
            </a:r>
            <a:br>
              <a:rPr lang="ar-IQ" dirty="0" smtClean="0">
                <a:solidFill>
                  <a:srgbClr val="FFFF00"/>
                </a:solidFill>
              </a:rPr>
            </a:br>
            <a:r>
              <a:rPr lang="ar-IQ" dirty="0" smtClean="0">
                <a:solidFill>
                  <a:srgbClr val="FFFF00"/>
                </a:solidFill>
              </a:rPr>
              <a:t>واجبات </a:t>
            </a:r>
            <a:r>
              <a:rPr lang="ar-IQ" dirty="0">
                <a:solidFill>
                  <a:srgbClr val="FFFF00"/>
                </a:solidFill>
              </a:rPr>
              <a:t>لاعب الوسط </a:t>
            </a:r>
            <a:r>
              <a:rPr lang="ar-IQ" dirty="0" err="1">
                <a:solidFill>
                  <a:srgbClr val="FFFF00"/>
                </a:solidFill>
              </a:rPr>
              <a:t>المتقدم:ان</a:t>
            </a:r>
            <a:r>
              <a:rPr lang="ar-IQ" dirty="0">
                <a:solidFill>
                  <a:srgbClr val="FFFF00"/>
                </a:solidFill>
              </a:rPr>
              <a:t> الواجبات المكلف بها لاعب الوسط المتقدم صعبة وفي غاية الاهمية وتحتاج لاعب يمتلك لياقة بدنية ومهارة فنية عالية لكي يستطيع اداء واجباته. </a:t>
            </a:r>
          </a:p>
        </p:txBody>
      </p:sp>
    </p:spTree>
    <p:extLst>
      <p:ext uri="{BB962C8B-B14F-4D97-AF65-F5344CB8AC3E}">
        <p14:creationId xmlns:p14="http://schemas.microsoft.com/office/powerpoint/2010/main" val="113467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1" y="452718"/>
            <a:ext cx="11795760" cy="6176682"/>
          </a:xfrm>
        </p:spPr>
        <p:txBody>
          <a:bodyPr/>
          <a:lstStyle/>
          <a:p>
            <a:pPr algn="r"/>
            <a:r>
              <a:rPr lang="ar-IQ" dirty="0">
                <a:solidFill>
                  <a:srgbClr val="FFFF00"/>
                </a:solidFill>
              </a:rPr>
              <a:t>وتكون واجباته على النحو التالي: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1- التحرك الى جميع الجهات لمنع تمرير الكرات بين اللاعبين.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2- صد الكرات التي يتم تصويبها من المناطق البعيدة ومن المناطق القريبة.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3- يكلف بمراقبة ومتابعة لاعب من الفريق المنافس ويقلل من خطورته.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4- الاستعداد للقيام بالهجوم الخاطف السريع عند قطع الكرة.</a:t>
            </a:r>
          </a:p>
        </p:txBody>
      </p:sp>
    </p:spTree>
    <p:extLst>
      <p:ext uri="{BB962C8B-B14F-4D97-AF65-F5344CB8AC3E}">
        <p14:creationId xmlns:p14="http://schemas.microsoft.com/office/powerpoint/2010/main" val="406273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11481" y="452718"/>
            <a:ext cx="11430000" cy="6298602"/>
          </a:xfrm>
        </p:spPr>
        <p:txBody>
          <a:bodyPr/>
          <a:lstStyle/>
          <a:p>
            <a:pPr algn="r"/>
            <a:r>
              <a:rPr lang="ar-IQ" dirty="0">
                <a:solidFill>
                  <a:srgbClr val="FFFF00"/>
                </a:solidFill>
              </a:rPr>
              <a:t>مزايا التشكيل الدفاعي (5 – 1 ) 1- اللاعب الوسط المتقدم يقوم في اعاقة تمرير الكرة والاستلام والتصويب. 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2 - اللاعب الوسط المتقدم يقوم بتحديد حركة اهم لاعب في الفريق الخصم .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3 - اللاعب الوسط المتقدم يساعد في القيام بالهجوم السريع.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عيوب التشكيل الدفاعي (5 – 1) 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 1- صعوبة سد الثغرات الدفاعية وبالخصوص الجانبية بسبب تقدم لاعب الوسط الى الامام. 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2 - يكون هذا التشكيل ضعيفاً في حالة امتلاك الفريق المنافس لاعبين يجيدون اللعب في الدائرة والخداع.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7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9561" y="452718"/>
            <a:ext cx="11612880" cy="6191922"/>
          </a:xfrm>
        </p:spPr>
        <p:txBody>
          <a:bodyPr/>
          <a:lstStyle/>
          <a:p>
            <a:pPr algn="r"/>
            <a:r>
              <a:rPr lang="ar-IQ" dirty="0">
                <a:solidFill>
                  <a:srgbClr val="FFFF00"/>
                </a:solidFill>
              </a:rPr>
              <a:t>مجال أستخدم التشكيل الدفاعي ( 5 – 1) - يستخدم هذا التشكيل الدفاعي  ضد الفريق الذي يمتلك لاعبين يجيدون التمريرات السريعة.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 2- يستخدم ضد الفريق  الذي  له القدرة على التصويب  من الاماكن البعيدة .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3- يستخدم للحد من خطورة لاعب مميز في الفريق المنافس .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4- يستخدم ضد الفريق المهاجم الذي يمتاز بسرعة الحركة على منطقة التسعة امتار</a:t>
            </a:r>
          </a:p>
        </p:txBody>
      </p:sp>
    </p:spTree>
    <p:extLst>
      <p:ext uri="{BB962C8B-B14F-4D97-AF65-F5344CB8AC3E}">
        <p14:creationId xmlns:p14="http://schemas.microsoft.com/office/powerpoint/2010/main" val="186204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أيون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400</TotalTime>
  <Words>67</Words>
  <Application>Microsoft Office PowerPoint</Application>
  <PresentationFormat>ملء الشاشة</PresentationFormat>
  <Paragraphs>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أيون</vt:lpstr>
      <vt:lpstr>( التشكيل الدفاعي (5 – 1 المحور الثاني : يكون تشكيل الفريق كما في التشكيل السابق وفيه يقف جميع اللاعبين المدافعين على خط الستة أمتار ، موزعين بمسافات متساوية الا ان لاعب الوسط يكون متقدما الى الامام ويكون الارتكاز المدافع متمركز خلف لاعب الوسط وعلى خط منطقة الستة امتار. </vt:lpstr>
      <vt:lpstr>واجبات المدافعين الاجنحة: تكون واجبات الدافعين كبيرة بسبب كبر المسافة وذلك لتقدم احد المدافعين الى الامام في هذا التشكيل ومما يحتم على اللاعبين المدافعين التعاون بينهم و التحرك الى الجانب بكل سرعة وخفة لتغطية المنطقة.  واجبات اللاعبين السواعد:من واجبات اللاعبين السواعد متابعة المهاجمين الخلفين ولاعبا الدائرة والحد من خطورتهم ومن تصويباتهم الاتية من بعيد , ومن واجباتهم التعاون مع لاعب الوسط والاجنحة في التقليل من حركة لاعب الوسط من الفريق المنافس وسد الثغرات .</vt:lpstr>
      <vt:lpstr>واجبات لاعبين الوسط: واجبات لاعب الوسط المتأخر:- تغطية اللاعب المهاجم القريب منة ومتابعته وعدم تركة. 2- يتحرك الى الامام لكي يصد التصويبات من المناطق البعيدة. 3- التفاهم مع المدافعين في منطقة الساعد وسد الثغرات.  واجبات لاعب الوسط المتقدم:ان الواجبات المكلف بها لاعب الوسط المتقدم صعبة وفي غاية الاهمية وتحتاج لاعب يمتلك لياقة بدنية ومهارة فنية عالية لكي يستطيع اداء واجباته. </vt:lpstr>
      <vt:lpstr>وتكون واجباته على النحو التالي: 1- التحرك الى جميع الجهات لمنع تمرير الكرات بين اللاعبين. 2- صد الكرات التي يتم تصويبها من المناطق البعيدة ومن المناطق القريبة. 3- يكلف بمراقبة ومتابعة لاعب من الفريق المنافس ويقلل من خطورته. 4- الاستعداد للقيام بالهجوم الخاطف السريع عند قطع الكرة.</vt:lpstr>
      <vt:lpstr>مزايا التشكيل الدفاعي (5 – 1 ) 1- اللاعب الوسط المتقدم يقوم في اعاقة تمرير الكرة والاستلام والتصويب.  2 - اللاعب الوسط المتقدم يقوم بتحديد حركة اهم لاعب في الفريق الخصم . 3 - اللاعب الوسط المتقدم يساعد في القيام بالهجوم السريع. عيوب التشكيل الدفاعي (5 – 1)   1- صعوبة سد الثغرات الدفاعية وبالخصوص الجانبية بسبب تقدم لاعب الوسط الى الامام.  2 - يكون هذا التشكيل ضعيفاً في حالة امتلاك الفريق المنافس لاعبين يجيدون اللعب في الدائرة والخداع.</vt:lpstr>
      <vt:lpstr>مجال أستخدم التشكيل الدفاعي ( 5 – 1) - يستخدم هذا التشكيل الدفاعي  ضد الفريق الذي يمتلك لاعبين يجيدون التمريرات السريعة.  2- يستخدم ضد الفريق  الذي  له القدرة على التصويب  من الاماكن البعيدة . 3- يستخدم للحد من خطورة لاعب مميز في الفريق المنافس . 4- يستخدم ضد الفريق المهاجم الذي يمتاز بسرعة الحركة على منطقة التسعة امتار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شروط ومعايير النشر في المجلات العلمية العالمية بحسب تعليمات وزارة التعليم العالي والبحث العلمي العراقية</dc:title>
  <dc:creator>DR.Ahmed Saker 2O14</dc:creator>
  <cp:lastModifiedBy>DR.Ahmed Saker 2O14</cp:lastModifiedBy>
  <cp:revision>122</cp:revision>
  <dcterms:created xsi:type="dcterms:W3CDTF">2018-02-20T18:22:01Z</dcterms:created>
  <dcterms:modified xsi:type="dcterms:W3CDTF">2018-12-12T07:20:39Z</dcterms:modified>
</cp:coreProperties>
</file>